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457" r:id="rId3"/>
    <p:sldId id="402" r:id="rId4"/>
    <p:sldId id="388" r:id="rId5"/>
    <p:sldId id="460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61" r:id="rId24"/>
    <p:sldId id="464" r:id="rId25"/>
    <p:sldId id="462" r:id="rId26"/>
    <p:sldId id="465" r:id="rId27"/>
    <p:sldId id="446" r:id="rId28"/>
    <p:sldId id="463" r:id="rId29"/>
    <p:sldId id="337" r:id="rId30"/>
    <p:sldId id="459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75A"/>
    <a:srgbClr val="C39D9D"/>
    <a:srgbClr val="B58585"/>
    <a:srgbClr val="A46868"/>
    <a:srgbClr val="6A10FC"/>
    <a:srgbClr val="640DD7"/>
    <a:srgbClr val="1F92B1"/>
    <a:srgbClr val="4C8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20" autoAdjust="0"/>
    <p:restoredTop sz="94660"/>
  </p:normalViewPr>
  <p:slideViewPr>
    <p:cSldViewPr snapToGrid="0">
      <p:cViewPr>
        <p:scale>
          <a:sx n="29" d="100"/>
          <a:sy n="29" d="100"/>
        </p:scale>
        <p:origin x="1479" y="8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2/12/2024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479" y="1850299"/>
            <a:ext cx="10883269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b="1" dirty="0"/>
              <a:t>Congratulations! </a:t>
            </a:r>
            <a:endParaRPr lang="en-MY" sz="4200" b="1" dirty="0" smtClean="0"/>
          </a:p>
          <a:p>
            <a:pPr marL="0" indent="0" algn="ctr">
              <a:buNone/>
            </a:pPr>
            <a:endParaRPr lang="en-MY" sz="4200" b="1" dirty="0"/>
          </a:p>
          <a:p>
            <a:pPr marL="0" indent="0" algn="ctr">
              <a:buNone/>
            </a:pPr>
            <a:r>
              <a:rPr lang="en-MY" sz="4200" dirty="0"/>
              <a:t> You’ve taken an important step that’ll take your life in the right direction by getting your very own copy of </a:t>
            </a:r>
            <a:r>
              <a:rPr lang="en-MY" sz="4200" b="1" dirty="0"/>
              <a:t>Boundaries Without Apology</a:t>
            </a:r>
            <a:r>
              <a:rPr lang="en-MY" sz="4200" b="1" dirty="0" smtClean="0"/>
              <a:t>.</a:t>
            </a:r>
            <a:endParaRPr lang="en-MY" sz="4200" b="1" dirty="0"/>
          </a:p>
          <a:p>
            <a:pPr marL="0" indent="0" algn="ctr">
              <a:buNone/>
            </a:pPr>
            <a:endParaRPr lang="en-MY" sz="4200" b="1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236" y="2722202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By watching these videos, you can learn faster than by reading the </a:t>
            </a:r>
            <a:r>
              <a:rPr lang="en-MY" sz="4100" dirty="0" err="1">
                <a:solidFill>
                  <a:schemeClr val="bg1"/>
                </a:solidFill>
              </a:rPr>
              <a:t>ebook</a:t>
            </a:r>
            <a:r>
              <a:rPr lang="en-MY" sz="4100" dirty="0">
                <a:solidFill>
                  <a:schemeClr val="bg1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11" y="204047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allowing you to remember what you’ve learned from this life-changing blueprint...</a:t>
            </a:r>
          </a:p>
          <a:p>
            <a:pPr marL="0" indent="0" algn="ctr">
              <a:buNone/>
            </a:pP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427" y="2648019"/>
            <a:ext cx="4943939" cy="4358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you can shortcut your way to a high-quality life.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" t="-796" r="47434" b="595"/>
          <a:stretch/>
        </p:blipFill>
        <p:spPr>
          <a:xfrm>
            <a:off x="6825587" y="-60702"/>
            <a:ext cx="5366413" cy="691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728" y="2133630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sz="5400" b="1" dirty="0" smtClean="0">
                <a:latin typeface="+mn-lt"/>
              </a:rPr>
              <a:t>Here’s </a:t>
            </a:r>
            <a:r>
              <a:rPr lang="en-MY" sz="5400" b="1" dirty="0">
                <a:latin typeface="+mn-lt"/>
              </a:rPr>
              <a:t>W</a:t>
            </a:r>
            <a:r>
              <a:rPr lang="en-MY" sz="5400" b="1" dirty="0" smtClean="0">
                <a:latin typeface="+mn-lt"/>
              </a:rPr>
              <a:t>hy </a:t>
            </a:r>
            <a:r>
              <a:rPr lang="en-MY" sz="5400" b="1" dirty="0">
                <a:latin typeface="+mn-lt"/>
              </a:rPr>
              <a:t>Y</a:t>
            </a:r>
            <a:r>
              <a:rPr lang="en-MY" sz="5400" b="1" dirty="0" smtClean="0">
                <a:latin typeface="+mn-lt"/>
              </a:rPr>
              <a:t>ou </a:t>
            </a:r>
            <a:r>
              <a:rPr lang="en-MY" sz="5400" b="1" dirty="0">
                <a:latin typeface="+mn-lt"/>
              </a:rPr>
              <a:t>S</a:t>
            </a:r>
            <a:r>
              <a:rPr lang="en-MY" sz="5400" b="1" dirty="0" smtClean="0">
                <a:latin typeface="+mn-lt"/>
              </a:rPr>
              <a:t>hould </a:t>
            </a:r>
            <a:r>
              <a:rPr lang="en-MY" sz="5400" b="1" dirty="0">
                <a:latin typeface="+mn-lt"/>
              </a:rPr>
              <a:t>G</a:t>
            </a:r>
            <a:r>
              <a:rPr lang="en-MY" sz="5400" b="1" dirty="0" smtClean="0">
                <a:latin typeface="+mn-lt"/>
              </a:rPr>
              <a:t>et </a:t>
            </a:r>
            <a:r>
              <a:rPr lang="en-MY" sz="5400" b="1" dirty="0">
                <a:latin typeface="+mn-lt"/>
              </a:rPr>
              <a:t>T</a:t>
            </a:r>
            <a:r>
              <a:rPr lang="en-MY" sz="5400" b="1" dirty="0" smtClean="0">
                <a:latin typeface="+mn-lt"/>
              </a:rPr>
              <a:t>his                 Video </a:t>
            </a:r>
            <a:r>
              <a:rPr lang="en-MY" sz="5400" b="1" dirty="0">
                <a:latin typeface="+mn-lt"/>
              </a:rPr>
              <a:t>U</a:t>
            </a:r>
            <a:r>
              <a:rPr lang="en-MY" sz="5400" b="1" dirty="0" smtClean="0">
                <a:latin typeface="+mn-lt"/>
              </a:rPr>
              <a:t>pgrade:</a:t>
            </a:r>
            <a:r>
              <a:rPr lang="en-MY" sz="4800" b="1" dirty="0" smtClean="0">
                <a:latin typeface="+mn-lt"/>
              </a:rPr>
              <a:t/>
            </a:r>
            <a:br>
              <a:rPr lang="en-MY" sz="4800" b="1" dirty="0" smtClean="0">
                <a:latin typeface="+mn-lt"/>
              </a:rPr>
            </a:br>
            <a:r>
              <a:rPr lang="en-MY" sz="3600" b="1" dirty="0">
                <a:latin typeface="+mn-lt"/>
              </a:rPr>
              <a:t/>
            </a:r>
            <a:br>
              <a:rPr lang="en-MY" sz="3600" b="1" dirty="0">
                <a:latin typeface="+mn-lt"/>
              </a:rPr>
            </a:br>
            <a:r>
              <a:rPr lang="en-MY" sz="3600" b="1" dirty="0" smtClean="0">
                <a:latin typeface="+mn-lt"/>
              </a:rPr>
              <a:t/>
            </a:r>
            <a:br>
              <a:rPr lang="en-MY" sz="3600" b="1" dirty="0" smtClean="0">
                <a:latin typeface="+mn-lt"/>
              </a:rPr>
            </a:br>
            <a:r>
              <a:rPr lang="en-MY" sz="4800" b="1" dirty="0">
                <a:latin typeface="+mn-lt"/>
              </a:rPr>
              <a:t/>
            </a:r>
            <a:br>
              <a:rPr lang="en-MY" sz="4800" b="1" dirty="0">
                <a:latin typeface="+mn-lt"/>
              </a:rPr>
            </a:br>
            <a:r>
              <a:rPr lang="en-MY" sz="4800" b="1" dirty="0" smtClean="0">
                <a:latin typeface="+mn-lt"/>
              </a:rPr>
              <a:t> </a:t>
            </a:r>
            <a:endParaRPr lang="en-MY" sz="48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252" y="1825853"/>
            <a:ext cx="1099655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MY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Discover the secrets revealed inside Boundaries Without Apology with more clarity so you can quickly implement the action steps.</a:t>
            </a:r>
            <a:endParaRPr lang="en-MY" sz="3200" dirty="0"/>
          </a:p>
          <a:p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Speed up your transformational journey by going through the course faster. As you know, watching a video is faster and more fun than reading.</a:t>
            </a:r>
            <a:endParaRPr lang="en-MY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016" y="739617"/>
            <a:ext cx="10515600" cy="356357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Remember more of what you learned so you can get more results in less time.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without any distractions.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guidance as you have a voice that speaks to you, guides you, and grabs your attention with visual graphics.</a:t>
            </a:r>
            <a:endParaRPr lang="en-MY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375" y="355424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dirty="0">
                <a:latin typeface="+mn-lt"/>
              </a:rPr>
              <a:t>Inside this video upgrade, you’ll get 10 Premium Quality Videos of </a:t>
            </a:r>
            <a:r>
              <a:rPr lang="en-MY" dirty="0" smtClean="0">
                <a:latin typeface="+mn-lt"/>
              </a:rPr>
              <a:t/>
            </a:r>
            <a:br>
              <a:rPr lang="en-MY" dirty="0" smtClean="0">
                <a:latin typeface="+mn-lt"/>
              </a:rPr>
            </a:br>
            <a:r>
              <a:rPr lang="en-MY" b="1" dirty="0">
                <a:latin typeface="+mn-lt"/>
              </a:rPr>
              <a:t>Boundaries Without Apology</a:t>
            </a:r>
            <a:r>
              <a:rPr lang="en-MY" b="1" dirty="0" smtClean="0">
                <a:latin typeface="+mn-lt"/>
              </a:rPr>
              <a:t>.</a:t>
            </a:r>
            <a:r>
              <a:rPr lang="en-MY" dirty="0">
                <a:latin typeface="+mn-lt"/>
              </a:rPr>
              <a:t/>
            </a:r>
            <a:br>
              <a:rPr lang="en-MY" dirty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532" y="881574"/>
            <a:ext cx="10515600" cy="53818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Lessons You Will Learn From This Video Upgrade:</a:t>
            </a:r>
          </a:p>
          <a:p>
            <a:pPr marL="0" indent="0">
              <a:buNone/>
            </a:pPr>
            <a:endParaRPr lang="en-MY" sz="3600" dirty="0"/>
          </a:p>
          <a:p>
            <a:pPr lvl="0"/>
            <a:r>
              <a:rPr lang="en-MY" sz="3600" dirty="0"/>
              <a:t>Understanding Boundaries and Their </a:t>
            </a:r>
            <a:r>
              <a:rPr lang="en-MY" sz="3600" dirty="0" smtClean="0"/>
              <a:t>Importance.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The Psychology of Boundary Struggles. </a:t>
            </a:r>
            <a:endParaRPr lang="en-MY" sz="3600" dirty="0" smtClean="0"/>
          </a:p>
          <a:p>
            <a:pPr marL="0" lvl="0" indent="0">
              <a:buNone/>
            </a:pPr>
            <a:endParaRPr lang="en-MY" sz="3600" dirty="0"/>
          </a:p>
          <a:p>
            <a:pPr lvl="0"/>
            <a:r>
              <a:rPr lang="en-MY" sz="3600" dirty="0"/>
              <a:t>Beginning the Process of Building Boundaries Without Apology.</a:t>
            </a:r>
          </a:p>
          <a:p>
            <a:pPr lvl="0"/>
            <a:endParaRPr lang="en-MY" sz="3600" dirty="0"/>
          </a:p>
          <a:p>
            <a:pPr lvl="0"/>
            <a:endParaRPr lang="en-MY" dirty="0" smtClean="0"/>
          </a:p>
          <a:p>
            <a:pPr lvl="0"/>
            <a:endParaRPr lang="en-MY" dirty="0" smtClean="0"/>
          </a:p>
          <a:p>
            <a:pPr marL="0" indent="0">
              <a:buNone/>
            </a:pPr>
            <a:endParaRPr lang="en-MY" sz="3600" dirty="0" smtClean="0"/>
          </a:p>
          <a:p>
            <a:pPr marL="0" indent="0">
              <a:buNone/>
            </a:pPr>
            <a:endParaRPr lang="en-MY" sz="3600" dirty="0" smtClean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897" y="1828825"/>
            <a:ext cx="10515600" cy="4169016"/>
          </a:xfrm>
        </p:spPr>
        <p:txBody>
          <a:bodyPr>
            <a:noAutofit/>
          </a:bodyPr>
          <a:lstStyle/>
          <a:p>
            <a:pPr lvl="0"/>
            <a:r>
              <a:rPr lang="en-MY" sz="3600" dirty="0"/>
              <a:t>Practical Techniques for Boundary Enforcement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The Benefits of Setting Boundaries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Overcoming Resistance and Challenges of Boundary Setting.</a:t>
            </a:r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65" y="1964455"/>
            <a:ext cx="10515600" cy="3475333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>The Long-Term Impact of Boundaries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Misconceptions about Boundaries</a:t>
            </a:r>
            <a:r>
              <a:rPr lang="en-US" sz="3600" dirty="0"/>
              <a:t>.</a:t>
            </a:r>
            <a:endParaRPr lang="en-MY" sz="3600" dirty="0"/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….And much more waiting to be discovered inside. 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602" y="1361255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So How Much For This Upgrade?</a:t>
            </a:r>
          </a:p>
          <a:p>
            <a:endParaRPr lang="en-MY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324" y="1938137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I’m sure what you’re going to discover in this actionable, simple, and result-oriented guide will be eye-opening.</a:t>
            </a:r>
          </a:p>
        </p:txBody>
      </p:sp>
    </p:spTree>
    <p:extLst>
      <p:ext uri="{BB962C8B-B14F-4D97-AF65-F5344CB8AC3E}">
        <p14:creationId xmlns:p14="http://schemas.microsoft.com/office/powerpoint/2010/main" val="14246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601" y="680311"/>
            <a:ext cx="10482202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I could easily charge you $497 for the video upgrade, considering the amount of value you will get from this offer.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63" y="3177841"/>
            <a:ext cx="4195726" cy="349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/>
              <a:t>However, </a:t>
            </a:r>
            <a:r>
              <a:rPr lang="en-MY" sz="4400" dirty="0"/>
              <a:t>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873" y="1797258"/>
            <a:ext cx="4515157" cy="27277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Because I want to help you take charge of your life.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650" y="0"/>
            <a:ext cx="5485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rgbClr val="F097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>
              <a:solidFill>
                <a:srgbClr val="F0975A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35071" y="4268490"/>
            <a:ext cx="10627115" cy="2387600"/>
          </a:xfrm>
        </p:spPr>
        <p:txBody>
          <a:bodyPr>
            <a:noAutofit/>
          </a:bodyPr>
          <a:lstStyle/>
          <a:p>
            <a:r>
              <a:rPr lang="en-MY" sz="4200" dirty="0">
                <a:latin typeface="+mn-lt"/>
              </a:rPr>
              <a:t>And I believe </a:t>
            </a:r>
            <a:r>
              <a:rPr lang="en-MY" sz="4200" b="1" dirty="0">
                <a:latin typeface="+mn-lt"/>
              </a:rPr>
              <a:t>Boundaries Without Apology video upgrade</a:t>
            </a:r>
            <a:r>
              <a:rPr lang="en-MY" sz="4200" dirty="0">
                <a:latin typeface="+mn-lt"/>
              </a:rPr>
              <a:t> can </a:t>
            </a:r>
            <a:r>
              <a:rPr lang="en-US" sz="4200" dirty="0">
                <a:latin typeface="+mn-lt"/>
              </a:rPr>
              <a:t>show you shift your mindset from overcommitted to empowered, teaching you how to set boundaries that protect your well-being and create a happier, more balanced life faster </a:t>
            </a:r>
            <a:r>
              <a:rPr lang="en-MY" sz="4200" dirty="0">
                <a:latin typeface="+mn-lt"/>
              </a:rPr>
              <a:t>— compared to just reading the book alone.</a:t>
            </a:r>
            <a:br>
              <a:rPr lang="en-MY" sz="4200" dirty="0">
                <a:latin typeface="+mn-lt"/>
              </a:rPr>
            </a:br>
            <a:r>
              <a:rPr lang="en-MY" sz="4200" dirty="0">
                <a:latin typeface="+mn-lt"/>
              </a:rPr>
              <a:t> </a:t>
            </a:r>
            <a:br>
              <a:rPr lang="en-MY" sz="4200" dirty="0">
                <a:latin typeface="+mn-lt"/>
              </a:rPr>
            </a:br>
            <a:endParaRPr lang="en-MY" sz="4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399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5E108A6-D6AD-45C8-8048-22286BD986BB}"/>
              </a:ext>
            </a:extLst>
          </p:cNvPr>
          <p:cNvSpPr/>
          <p:nvPr/>
        </p:nvSpPr>
        <p:spPr>
          <a:xfrm>
            <a:off x="1762231" y="6259945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31E67B9-E865-4391-9C55-1984BD144177}"/>
              </a:ext>
            </a:extLst>
          </p:cNvPr>
          <p:cNvSpPr/>
          <p:nvPr/>
        </p:nvSpPr>
        <p:spPr>
          <a:xfrm>
            <a:off x="1828800" y="348277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419ACF-FED8-46F4-9468-EA4D386F3C4C}"/>
              </a:ext>
            </a:extLst>
          </p:cNvPr>
          <p:cNvSpPr/>
          <p:nvPr/>
        </p:nvSpPr>
        <p:spPr>
          <a:xfrm>
            <a:off x="0" y="754679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77224" y="3581400"/>
            <a:ext cx="10748937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 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In this exclusive ONE-TIME OFFER, you’ll get instant access to </a:t>
            </a:r>
            <a:r>
              <a:rPr lang="en-MY" sz="4400" b="1" dirty="0">
                <a:latin typeface="+mn-lt"/>
              </a:rPr>
              <a:t>Boundaries Without Apology Video Upgrade</a:t>
            </a:r>
            <a:r>
              <a:rPr lang="en-MY" sz="4400" dirty="0">
                <a:latin typeface="+mn-lt"/>
              </a:rPr>
              <a:t> for just a fraction of its total value!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	</a:t>
            </a:r>
            <a:br>
              <a:rPr lang="en-MY" sz="4400" dirty="0">
                <a:latin typeface="+mn-lt"/>
              </a:rPr>
            </a:br>
            <a:endParaRPr lang="en-MY" sz="4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09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74225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/>
              <a:t> </a:t>
            </a:r>
          </a:p>
          <a:p>
            <a:pPr algn="ctr"/>
            <a:r>
              <a:rPr lang="en-MY" sz="4400" dirty="0"/>
              <a:t>Plus, your purchase of this video course is backed by my 100% Iron-Clad Guarantee for the next 30 days.</a:t>
            </a:r>
          </a:p>
        </p:txBody>
      </p:sp>
    </p:spTree>
    <p:extLst>
      <p:ext uri="{BB962C8B-B14F-4D97-AF65-F5344CB8AC3E}">
        <p14:creationId xmlns:p14="http://schemas.microsoft.com/office/powerpoint/2010/main" val="412759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51924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/>
              <a:t> </a:t>
            </a:r>
          </a:p>
          <a:p>
            <a:pPr algn="ctr"/>
            <a:r>
              <a:rPr lang="en-MY" sz="4400" dirty="0"/>
              <a:t>If you're not satisfied with this video upgrade, simply return your order within 30 days for a</a:t>
            </a:r>
            <a:r>
              <a:rPr lang="en-MY" sz="4400" b="1" i="1" dirty="0"/>
              <a:t> Full Refund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6590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341" y="3009207"/>
            <a:ext cx="10515600" cy="1957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>
                <a:solidFill>
                  <a:schemeClr val="bg1"/>
                </a:solidFill>
              </a:rPr>
              <a:t>You </a:t>
            </a:r>
            <a:r>
              <a:rPr lang="en-MY" sz="5400" b="1" dirty="0" smtClean="0">
                <a:solidFill>
                  <a:schemeClr val="bg1"/>
                </a:solidFill>
              </a:rPr>
              <a:t>Have </a:t>
            </a:r>
            <a:r>
              <a:rPr lang="en-MY" sz="5400" b="1" dirty="0">
                <a:solidFill>
                  <a:schemeClr val="bg1"/>
                </a:solidFill>
              </a:rPr>
              <a:t>M</a:t>
            </a:r>
            <a:r>
              <a:rPr lang="en-MY" sz="5400" b="1" dirty="0" smtClean="0">
                <a:solidFill>
                  <a:schemeClr val="bg1"/>
                </a:solidFill>
              </a:rPr>
              <a:t>y </a:t>
            </a:r>
            <a:r>
              <a:rPr lang="en-MY" sz="5400" b="1" dirty="0">
                <a:solidFill>
                  <a:schemeClr val="bg1"/>
                </a:solidFill>
              </a:rPr>
              <a:t>W</a:t>
            </a:r>
            <a:r>
              <a:rPr lang="en-MY" sz="5400" b="1" dirty="0" smtClean="0">
                <a:solidFill>
                  <a:schemeClr val="bg1"/>
                </a:solidFill>
              </a:rPr>
              <a:t>ord </a:t>
            </a:r>
            <a:r>
              <a:rPr lang="en-MY" sz="5400" b="1" dirty="0">
                <a:solidFill>
                  <a:schemeClr val="bg1"/>
                </a:solidFill>
              </a:rPr>
              <a:t>O</a:t>
            </a:r>
            <a:r>
              <a:rPr lang="en-MY" sz="5400" b="1" dirty="0" smtClean="0">
                <a:solidFill>
                  <a:schemeClr val="bg1"/>
                </a:solidFill>
              </a:rPr>
              <a:t>n It</a:t>
            </a:r>
            <a:endParaRPr lang="en-MY" sz="5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4E1E404-DCB9-4E57-B693-11AB98D30425}"/>
              </a:ext>
            </a:extLst>
          </p:cNvPr>
          <p:cNvSpPr/>
          <p:nvPr/>
        </p:nvSpPr>
        <p:spPr>
          <a:xfrm>
            <a:off x="-1" y="-41773"/>
            <a:ext cx="9855200" cy="6899773"/>
          </a:xfrm>
          <a:prstGeom prst="rect">
            <a:avLst/>
          </a:prstGeom>
          <a:solidFill>
            <a:schemeClr val="bg1"/>
          </a:solidFill>
          <a:ln w="635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255" y="1927168"/>
            <a:ext cx="8472689" cy="22352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Just so you know, this offer is </a:t>
            </a:r>
            <a:r>
              <a:rPr lang="en-MY" sz="4400" b="1" u="sng" dirty="0">
                <a:latin typeface="+mn-lt"/>
              </a:rPr>
              <a:t>NOT</a:t>
            </a:r>
            <a:r>
              <a:rPr lang="en-MY" sz="4400" b="1" dirty="0">
                <a:latin typeface="+mn-lt"/>
              </a:rPr>
              <a:t> </a:t>
            </a:r>
            <a:r>
              <a:rPr lang="en-MY" sz="4400" dirty="0">
                <a:latin typeface="+mn-lt"/>
              </a:rPr>
              <a:t>publicly available</a:t>
            </a:r>
          </a:p>
        </p:txBody>
      </p:sp>
    </p:spTree>
    <p:extLst>
      <p:ext uri="{BB962C8B-B14F-4D97-AF65-F5344CB8AC3E}">
        <p14:creationId xmlns:p14="http://schemas.microsoft.com/office/powerpoint/2010/main" val="161490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33" y="2624510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This offer is limited only to you because you bought a copy of </a:t>
            </a:r>
            <a:r>
              <a:rPr lang="en-MY" sz="4400" b="1" dirty="0"/>
              <a:t>Boundaries Without Apology...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06" y="-741618"/>
            <a:ext cx="11019679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But before you start on your journey….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01" y="2111494"/>
            <a:ext cx="5776617" cy="3851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53" y="280025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Which tells me you are serious about transforming your life.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576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265" y="2912087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if you click away or close </a:t>
            </a:r>
            <a:r>
              <a:rPr lang="en-MY" sz="4400" dirty="0" smtClean="0"/>
              <a:t>this video, </a:t>
            </a:r>
            <a:r>
              <a:rPr lang="en-MY" sz="4400" dirty="0"/>
              <a:t>you won't </a:t>
            </a:r>
            <a:r>
              <a:rPr lang="en-MY" sz="4400" dirty="0" smtClean="0"/>
              <a:t>get to see this offer again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66" y="2912367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Take advantage of this deal now for a </a:t>
            </a:r>
            <a:r>
              <a:rPr lang="en-MY" sz="4400" dirty="0" smtClean="0">
                <a:solidFill>
                  <a:schemeClr val="bg1"/>
                </a:solidFill>
              </a:rPr>
              <a:t>                    </a:t>
            </a:r>
            <a:r>
              <a:rPr lang="en-MY" sz="4400" b="1" dirty="0" smtClean="0">
                <a:solidFill>
                  <a:srgbClr val="F0975A"/>
                </a:solidFill>
              </a:rPr>
              <a:t>LOW </a:t>
            </a:r>
            <a:r>
              <a:rPr lang="en-MY" sz="4400" b="1" dirty="0">
                <a:solidFill>
                  <a:srgbClr val="F0975A"/>
                </a:solidFill>
              </a:rPr>
              <a:t>ONE-TIME </a:t>
            </a:r>
            <a:r>
              <a:rPr lang="en-MY" sz="4400" b="1" dirty="0" smtClean="0">
                <a:solidFill>
                  <a:srgbClr val="F0975A"/>
                </a:solidFill>
              </a:rPr>
              <a:t>INVESTMENT</a:t>
            </a:r>
            <a:endParaRPr lang="en-MY" sz="4400" b="1" dirty="0">
              <a:solidFill>
                <a:srgbClr val="F097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 smtClean="0">
                <a:solidFill>
                  <a:schemeClr val="bg1"/>
                </a:solidFill>
              </a:rPr>
              <a:t>Click On The Order Button Now To Get     Started Today!</a:t>
            </a: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3900" dirty="0">
                <a:solidFill>
                  <a:schemeClr val="bg1"/>
                </a:solidFill>
                <a:latin typeface="+mn-lt"/>
              </a:rPr>
              <a:t>I want to offer you the opportunity OF A LIFETIME that will bring your transformational journey to light speed. </a:t>
            </a: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75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12988" y="3085674"/>
            <a:ext cx="444282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3900" dirty="0" smtClean="0">
                <a:latin typeface="+mn-lt"/>
              </a:rPr>
              <a:t>I want to offer you the opportunity OF A LIFETIME that will bring your transformational journey to light speed. </a:t>
            </a:r>
            <a:endParaRPr lang="en-MY" sz="3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407" y="3122347"/>
            <a:ext cx="10871200" cy="1470025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 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It’s an amazing offer that will greatly complement your life-changing program.</a:t>
            </a:r>
            <a:br>
              <a:rPr lang="en-MY" sz="4400" dirty="0">
                <a:latin typeface="+mn-lt"/>
              </a:rPr>
            </a:br>
            <a:endParaRPr lang="en-MY" sz="41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chemeClr val="tx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rgbClr val="002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6797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074" y="2201518"/>
            <a:ext cx="11064145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Introducing</a:t>
            </a:r>
            <a:r>
              <a:rPr lang="en-MY" sz="4400" dirty="0" smtClean="0">
                <a:solidFill>
                  <a:schemeClr val="bg1"/>
                </a:solidFill>
              </a:rPr>
              <a:t>…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  <a:endParaRPr lang="en-MY" sz="4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Boundaries Without Apology </a:t>
            </a:r>
            <a:r>
              <a:rPr lang="en-MY" sz="4400" b="1" dirty="0" smtClean="0">
                <a:solidFill>
                  <a:schemeClr val="bg1"/>
                </a:solidFill>
              </a:rPr>
              <a:t>Video </a:t>
            </a:r>
            <a:r>
              <a:rPr lang="en-MY" sz="4400" b="1" dirty="0">
                <a:solidFill>
                  <a:schemeClr val="bg1"/>
                </a:solidFill>
              </a:rPr>
              <a:t>Upgrade…</a:t>
            </a: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951" y="2647775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The perfect companion to </a:t>
            </a:r>
            <a:r>
              <a:rPr lang="en-MY" sz="4400" dirty="0" smtClean="0">
                <a:solidFill>
                  <a:schemeClr val="bg1"/>
                </a:solidFill>
              </a:rPr>
              <a:t>your </a:t>
            </a: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Boundaries Without Apology </a:t>
            </a:r>
            <a:r>
              <a:rPr lang="en-MY" sz="4400" dirty="0" smtClean="0">
                <a:solidFill>
                  <a:schemeClr val="bg1"/>
                </a:solidFill>
              </a:rPr>
              <a:t>blueprint</a:t>
            </a:r>
            <a:r>
              <a:rPr lang="en-MY" sz="4400" dirty="0" smtClean="0">
                <a:solidFill>
                  <a:schemeClr val="bg1"/>
                </a:solidFill>
              </a:rPr>
              <a:t>.</a:t>
            </a:r>
            <a:endParaRPr lang="en-MY" sz="4400" dirty="0">
              <a:solidFill>
                <a:schemeClr val="bg1"/>
              </a:solidFill>
            </a:endParaRPr>
          </a:p>
        </p:txBody>
      </p:sp>
      <p:sp>
        <p:nvSpPr>
          <p:cNvPr id="5" name="AutoShape 6" descr="Your State of Mind is One of Your Most Priceless Assets | by Srinivas Rao |  Mission.org | Med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192" y="28256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Why not unlock all the secrets in</a:t>
            </a:r>
            <a:r>
              <a:rPr lang="en-MY" sz="4400" b="1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in </a:t>
            </a:r>
            <a:r>
              <a:rPr lang="en-MY" sz="4400" dirty="0">
                <a:solidFill>
                  <a:schemeClr val="bg1"/>
                </a:solidFill>
              </a:rPr>
              <a:t>one sitting?</a:t>
            </a: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8227</TotalTime>
  <Words>489</Words>
  <Application>Microsoft Office PowerPoint</Application>
  <PresentationFormat>Widescreen</PresentationFormat>
  <Paragraphs>75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But before you start on your journey….</vt:lpstr>
      <vt:lpstr>I want to offer you the opportunity OF A LIFETIME that will bring your transformational journey to light speed. </vt:lpstr>
      <vt:lpstr>  It’s an amazing offer that will greatly complement your life-changing program.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                Video Upgrade:     </vt:lpstr>
      <vt:lpstr>PowerPoint Presentation</vt:lpstr>
      <vt:lpstr>Inside this video upgrade, you’ll get 10 Premium Quality Videos of  Boundaries Without Apology.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I believe Boundaries Without Apology video upgrade can show you shift your mindset from overcommitted to empowered, teaching you how to set boundaries that protect your well-being and create a happier, more balanced life faster — compared to just reading the book alone.   </vt:lpstr>
      <vt:lpstr>  In this exclusive ONE-TIME OFFER, you’ll get instant access to Boundaries Without Apology Video Upgrade for just a fraction of its total value!   </vt:lpstr>
      <vt:lpstr>PowerPoint Presentation</vt:lpstr>
      <vt:lpstr>PowerPoint Presentation</vt:lpstr>
      <vt:lpstr>PowerPoint Presentation</vt:lpstr>
      <vt:lpstr>Just so you know, this offer is NOT publicly available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432</cp:revision>
  <dcterms:created xsi:type="dcterms:W3CDTF">2017-05-11T17:27:15Z</dcterms:created>
  <dcterms:modified xsi:type="dcterms:W3CDTF">2024-12-02T13:34:16Z</dcterms:modified>
</cp:coreProperties>
</file>