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26"/>
  </p:notesMasterIdLst>
  <p:sldIdLst>
    <p:sldId id="257" r:id="rId2"/>
    <p:sldId id="626" r:id="rId3"/>
    <p:sldId id="631" r:id="rId4"/>
    <p:sldId id="632" r:id="rId5"/>
    <p:sldId id="633" r:id="rId6"/>
    <p:sldId id="634" r:id="rId7"/>
    <p:sldId id="635" r:id="rId8"/>
    <p:sldId id="636" r:id="rId9"/>
    <p:sldId id="637" r:id="rId10"/>
    <p:sldId id="638" r:id="rId11"/>
    <p:sldId id="639" r:id="rId12"/>
    <p:sldId id="640" r:id="rId13"/>
    <p:sldId id="641" r:id="rId14"/>
    <p:sldId id="642" r:id="rId15"/>
    <p:sldId id="643" r:id="rId16"/>
    <p:sldId id="644" r:id="rId17"/>
    <p:sldId id="645" r:id="rId18"/>
    <p:sldId id="646" r:id="rId19"/>
    <p:sldId id="647" r:id="rId20"/>
    <p:sldId id="648" r:id="rId21"/>
    <p:sldId id="649" r:id="rId22"/>
    <p:sldId id="650" r:id="rId23"/>
    <p:sldId id="651" r:id="rId24"/>
    <p:sldId id="652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7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1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260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9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2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3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4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8" r="1289"/>
          <a:stretch/>
        </p:blipFill>
        <p:spPr>
          <a:xfrm>
            <a:off x="-180528" y="-35696"/>
            <a:ext cx="9505056" cy="52717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3215729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When you clearly express your limits, you increase the likelihood that others will respect them.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655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 the other hand, unclear boundaries often lead to misunderstandings, resentment, and being taken</a:t>
            </a:r>
            <a:br>
              <a:rPr lang="en-MY" dirty="0"/>
            </a:br>
            <a:r>
              <a:rPr lang="en-MY" dirty="0"/>
              <a:t>for granted.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007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setting boundaries does not guarantee they will always be </a:t>
            </a:r>
            <a:r>
              <a:rPr lang="en-MY" dirty="0" err="1"/>
              <a:t>honored</a:t>
            </a:r>
            <a:r>
              <a:rPr lang="en-MY" dirty="0"/>
              <a:t>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211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may need to repeat yourself and assert your limits multiple times before others fully respect them.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138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Still, under no circumstances should you feel the need to apologize or over-explain your boundaries.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4803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987574"/>
            <a:ext cx="4320480" cy="108012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exist to protect your well-being and peace of mind.</a:t>
            </a:r>
            <a:endParaRPr lang="en-ID" dirty="0"/>
          </a:p>
        </p:txBody>
      </p:sp>
      <p:pic>
        <p:nvPicPr>
          <p:cNvPr id="2050" name="Picture 2" descr="Peace of mind Stock Photos, Royalty Free Peace of mind Images |  Depositphotos">
            <a:extLst>
              <a:ext uri="{FF2B5EF4-FFF2-40B4-BE49-F238E27FC236}">
                <a16:creationId xmlns:a16="http://schemas.microsoft.com/office/drawing/2014/main" id="{2D9491B6-A1F1-1B43-A336-FC1EDC1E5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785" y="2236776"/>
            <a:ext cx="2588270" cy="167806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4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Think of your boundaries as an invisible fence surrounding your personal space.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1314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symbolic perimeter establishes where your space ends and another's begins.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5497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203598"/>
            <a:ext cx="475252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When respected, it creates harmony and understanding. When violated, it disrupts your emotional and physical well-being.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7423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 you embark on this journey, remember that boundaries are not about excluding others but about preserving your peace.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4743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059582"/>
            <a:ext cx="4176464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Saying "no" can lead to saying "yes" to happiness. </a:t>
            </a:r>
            <a:endParaRPr lang="en-ID" dirty="0"/>
          </a:p>
        </p:txBody>
      </p:sp>
      <p:pic>
        <p:nvPicPr>
          <p:cNvPr id="1026" name="Picture 2" descr="9 Ways to Say No Without Saying No - Office Influence">
            <a:extLst>
              <a:ext uri="{FF2B5EF4-FFF2-40B4-BE49-F238E27FC236}">
                <a16:creationId xmlns:a16="http://schemas.microsoft.com/office/drawing/2014/main" id="{C0D9CC89-912D-534D-9736-4679D537C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03" y="2283718"/>
            <a:ext cx="2570634" cy="144620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88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allow you to safeguard your time, energy, and emotional space while building healthier relationships.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741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this video course, you will learn how to set unapologetic boundaries, communicate them effectively, and enforce them with confidence.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193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You’ll discover practical strategies for handling resistance, overcoming guilt, and navigating societal pressures that often discourage assertiveness.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6196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Prepare yourself for a transformative journey—a path to reclaiming your time, energy, and happiness.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20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the end of this video course, you will feel empowered to create a life that aligns with your values and brings you authentic joy.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282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 the surface, this might seem counterintuitive, but upon deeper reflection, it reveals a profound truth.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544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learning to say "no" without hesitation or guilt, you create space for genuine joy and </a:t>
            </a:r>
            <a:r>
              <a:rPr lang="en-MY" dirty="0" err="1"/>
              <a:t>fulfillment</a:t>
            </a:r>
            <a:r>
              <a:rPr lang="en-MY" dirty="0"/>
              <a:t>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745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isn’t about fleeting happiness or mild joy; it’s about unlocking true, lasting contentment.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4574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key to this happiness lies in setting firm boundaries—the ability to say "no" unapologetically.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005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Establishing boundaries is one of the most powerful ways to protect your energy and reclaim your time.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9149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not just rules or limitations; they are acts of self-respect and tools for fostering meaningful relationships.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7072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203598"/>
            <a:ext cx="446449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Boundaries are rooted in clear communication. As </a:t>
            </a:r>
            <a:r>
              <a:rPr lang="en-MY" dirty="0" err="1"/>
              <a:t>Brené</a:t>
            </a:r>
            <a:r>
              <a:rPr lang="en-MY" dirty="0"/>
              <a:t> Brown wisely said, “Clear is kind, unclear is unkind.”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6986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1482</TotalTime>
  <Words>425</Words>
  <Application>Microsoft Macintosh PowerPoint</Application>
  <PresentationFormat>On-screen Show (16:9)</PresentationFormat>
  <Paragraphs>25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132</cp:revision>
  <dcterms:created xsi:type="dcterms:W3CDTF">2018-10-15T07:11:14Z</dcterms:created>
  <dcterms:modified xsi:type="dcterms:W3CDTF">2024-11-30T01:47:47Z</dcterms:modified>
</cp:coreProperties>
</file>