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0" r:id="rId1"/>
  </p:sldMasterIdLst>
  <p:notesMasterIdLst>
    <p:notesMasterId r:id="rId40"/>
  </p:notesMasterIdLst>
  <p:sldIdLst>
    <p:sldId id="257" r:id="rId2"/>
    <p:sldId id="626" r:id="rId3"/>
    <p:sldId id="631" r:id="rId4"/>
    <p:sldId id="632" r:id="rId5"/>
    <p:sldId id="633" r:id="rId6"/>
    <p:sldId id="634" r:id="rId7"/>
    <p:sldId id="635" r:id="rId8"/>
    <p:sldId id="636" r:id="rId9"/>
    <p:sldId id="637" r:id="rId10"/>
    <p:sldId id="638" r:id="rId11"/>
    <p:sldId id="639" r:id="rId12"/>
    <p:sldId id="640" r:id="rId13"/>
    <p:sldId id="641" r:id="rId14"/>
    <p:sldId id="642" r:id="rId15"/>
    <p:sldId id="643" r:id="rId16"/>
    <p:sldId id="644" r:id="rId17"/>
    <p:sldId id="645" r:id="rId18"/>
    <p:sldId id="646" r:id="rId19"/>
    <p:sldId id="647" r:id="rId20"/>
    <p:sldId id="648" r:id="rId21"/>
    <p:sldId id="649" r:id="rId22"/>
    <p:sldId id="650" r:id="rId23"/>
    <p:sldId id="651" r:id="rId24"/>
    <p:sldId id="652" r:id="rId25"/>
    <p:sldId id="653" r:id="rId26"/>
    <p:sldId id="654" r:id="rId27"/>
    <p:sldId id="655" r:id="rId28"/>
    <p:sldId id="656" r:id="rId29"/>
    <p:sldId id="657" r:id="rId30"/>
    <p:sldId id="658" r:id="rId31"/>
    <p:sldId id="659" r:id="rId32"/>
    <p:sldId id="660" r:id="rId33"/>
    <p:sldId id="661" r:id="rId34"/>
    <p:sldId id="662" r:id="rId35"/>
    <p:sldId id="663" r:id="rId36"/>
    <p:sldId id="664" r:id="rId37"/>
    <p:sldId id="665" r:id="rId38"/>
    <p:sldId id="666" r:id="rId3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10"/>
    <p:restoredTop sz="94650"/>
  </p:normalViewPr>
  <p:slideViewPr>
    <p:cSldViewPr>
      <p:cViewPr varScale="1">
        <p:scale>
          <a:sx n="160" d="100"/>
          <a:sy n="160" d="100"/>
        </p:scale>
        <p:origin x="176" y="4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2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15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2577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18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2603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91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601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57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93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20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9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02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0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4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34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754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4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  <p:sldLayoutId id="2147484023" r:id="rId13"/>
    <p:sldLayoutId id="2147484024" r:id="rId14"/>
    <p:sldLayoutId id="2147484025" r:id="rId15"/>
    <p:sldLayoutId id="2147484026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8" r="1289"/>
          <a:stretch/>
        </p:blipFill>
        <p:spPr>
          <a:xfrm>
            <a:off x="-180528" y="-35696"/>
            <a:ext cx="9505056" cy="527174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3215729"/>
            <a:ext cx="327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  <a:endParaRPr lang="en-ID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203598"/>
            <a:ext cx="4608512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When you set boundaries, you confirm your worth. You’re saying, “My needs and priorities matter.” This isn’t selfish; it’s necessary.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534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203598"/>
            <a:ext cx="4608512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You cannot pour from an empty cup; constantly giving without limits will only drain your resources with no time to replenish.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7922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203598"/>
            <a:ext cx="4608512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Reclaiming your time and energy through unapologetic boundaries allows you to show up fully—not just for yourself, but also for others.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2307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1203598"/>
            <a:ext cx="4464496" cy="1080120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respecting your limits, you teach others to respect them too.</a:t>
            </a:r>
            <a:endParaRPr lang="en-ID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29B745E-7E8A-AE4D-848C-FFDEF595A7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4016" y="2469744"/>
            <a:ext cx="2535808" cy="1686182"/>
          </a:xfrm>
          <a:prstGeom prst="rect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5513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1720" y="1203598"/>
            <a:ext cx="360040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However, let’s be honest. Setting boundaries isn’t always easy.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0242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1203598"/>
            <a:ext cx="417646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 requires courage to stand firm in the face of guilt, pushback,</a:t>
            </a:r>
            <a:br>
              <a:rPr lang="en-MY" dirty="0"/>
            </a:br>
            <a:r>
              <a:rPr lang="en-MY" dirty="0"/>
              <a:t>or misunderstanding.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99055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1203598"/>
            <a:ext cx="417646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People who have benefited from your lack of boundaries may resist your efforts at first.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5679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Yet, you have to remember that their discomfort does not make your need for change less important but shows that you are doing something right.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1351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Healthy relationships will adapt and grow stronger, while others will naturally fall away.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0172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is not a loss—it’s a restructuring that makes room for healthier connections.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4157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203598"/>
            <a:ext cx="504056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Setting boundaries without apology is one of the greatest acts of self-respect and self-preservation you can embark on. It’s not about building barricades to keep people out.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6688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1008112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 key to effective boundaries lies in clarity and consistency.</a:t>
            </a:r>
            <a:r>
              <a:rPr lang="en-ID" dirty="0"/>
              <a:t> </a:t>
            </a:r>
          </a:p>
        </p:txBody>
      </p:sp>
      <p:pic>
        <p:nvPicPr>
          <p:cNvPr id="1026" name="Picture 2" descr="Consistency | Cruciform Stuff">
            <a:extLst>
              <a:ext uri="{FF2B5EF4-FFF2-40B4-BE49-F238E27FC236}">
                <a16:creationId xmlns:a16="http://schemas.microsoft.com/office/drawing/2014/main" id="{43269668-DB53-BF40-A3C0-5E19EC93E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032" y="2355726"/>
            <a:ext cx="2555776" cy="143762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293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Be honest with yourself about what you need and communicate it clearly to others.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712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Use “I” statements to express your limits, such as, “I can’t take on more tasks right now,” or “I need some time to recharge.”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71956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1720" y="1059582"/>
            <a:ext cx="3600400" cy="115212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Practice saying no without over-explaining. </a:t>
            </a:r>
            <a:endParaRPr lang="en-ID" dirty="0"/>
          </a:p>
        </p:txBody>
      </p:sp>
      <p:pic>
        <p:nvPicPr>
          <p:cNvPr id="2050" name="Picture 2" descr="Saying no Stock Photos, Royalty Free Saying no Images | Depositphotos">
            <a:extLst>
              <a:ext uri="{FF2B5EF4-FFF2-40B4-BE49-F238E27FC236}">
                <a16:creationId xmlns:a16="http://schemas.microsoft.com/office/drawing/2014/main" id="{208D9432-449F-324C-90CE-05675D8B3C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988" y="2316376"/>
            <a:ext cx="2585864" cy="1551518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89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You don’t owe anyone an elaborate justification for prioritizing yourself.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01193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 is also important to maintain your boundaries with consistency.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9121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If you waver or make too many exceptions, you send mixed signals that can put your efforts to naught.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17458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Consistency strengthens your boundaries, making them easier for others to understand and respect over time.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4126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Also, note that boundaries are not static. As you grow and evolve, so will your needs.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4474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Regularly check in with yourself to </a:t>
            </a:r>
            <a:r>
              <a:rPr lang="en-MY" dirty="0" err="1"/>
              <a:t>reevaluate</a:t>
            </a:r>
            <a:r>
              <a:rPr lang="en-MY" dirty="0"/>
              <a:t> your limits and make adjustments where necessary.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2675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1203598"/>
            <a:ext cx="417646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Instead, it entails creating healthy spaces where your time, energy, and values are protected.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01406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Life is dynamic, and your boundaries should reflect your current reality, not a version of yourself from the past.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8235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Living with unapologetic boundaries transforms your relationships with others and your relationship with yourself.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9412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987574"/>
            <a:ext cx="5472608" cy="115212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 fosters self-trust, self-compassion,</a:t>
            </a:r>
            <a:br>
              <a:rPr lang="en-MY" dirty="0"/>
            </a:br>
            <a:r>
              <a:rPr lang="en-MY" dirty="0"/>
              <a:t>and a deep sense of empowerment. </a:t>
            </a:r>
            <a:endParaRPr lang="en-ID" dirty="0"/>
          </a:p>
        </p:txBody>
      </p:sp>
      <p:pic>
        <p:nvPicPr>
          <p:cNvPr id="3074" name="Picture 2" descr="7 Employee Empowerment Examples To Inspire Your Business - AIHR">
            <a:extLst>
              <a:ext uri="{FF2B5EF4-FFF2-40B4-BE49-F238E27FC236}">
                <a16:creationId xmlns:a16="http://schemas.microsoft.com/office/drawing/2014/main" id="{04097FA7-5D34-4441-AB0D-F37E15E11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032" y="2297189"/>
            <a:ext cx="2555776" cy="1413220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216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203598"/>
            <a:ext cx="5184576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You realize that your time and energy are precious resources that deserve careful attention. Instead of spreading yourself thin, you can focus on what truly matters and brings you joy.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5413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 reclaiming your time and energy, setting boundaries is not just a practice—it’s a declaration.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49695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203598"/>
            <a:ext cx="561662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 says, “I choose to live a life that </a:t>
            </a:r>
            <a:r>
              <a:rPr lang="en-MY" dirty="0" err="1"/>
              <a:t>honors</a:t>
            </a:r>
            <a:r>
              <a:rPr lang="en-MY" dirty="0"/>
              <a:t> my beliefs, needs, values, and aspirations.” It’s an act of liberation that frees you from the chains of duty and guilt.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6673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 allows you to step into your power and design a life that feels whole, balanced, and uniquely yours.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01007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As you walk this path, remember one thing: boundaries are not a one-time event. They are a lifelong practice, a skill you will refine with time and experience.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3345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203598"/>
            <a:ext cx="5328592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Each time you </a:t>
            </a:r>
            <a:r>
              <a:rPr lang="en-MY" dirty="0" err="1"/>
              <a:t>honor</a:t>
            </a:r>
            <a:r>
              <a:rPr lang="en-MY" dirty="0"/>
              <a:t> your limits, you strengthen your commitment to yourself. With every unapologetic “no,” you create space for a resounding “yes” to the life you truly deserve.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7826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203598"/>
            <a:ext cx="5184576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 this digital era, where over-commitment and self-sacrifice are often glorified, setting clear boundaries can feel uncomfortable, even rebellious.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283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1203598"/>
            <a:ext cx="417646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However, it’s a vital step toward reclaiming your life and aligning it with your true self.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4372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203598"/>
            <a:ext cx="4608512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Boundaries serve as the internal compass that navigates you toward what helps you grow and away from what drains or stresses you.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33846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7704" y="1203598"/>
            <a:ext cx="3888432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They help you discern between what you can do and what you should do.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07216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7704" y="1203598"/>
            <a:ext cx="3888432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Without them, you risk becoming overwhelmed, over-committed, and ultimately burnt out.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951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7704" y="1203598"/>
            <a:ext cx="3888432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Living without boundaries often means saying yes to everyone else while silently saying no to yourself. It’s time to flip that narrative.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4808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1488</TotalTime>
  <Words>750</Words>
  <Application>Microsoft Macintosh PowerPoint</Application>
  <PresentationFormat>On-screen Show (16:9)</PresentationFormat>
  <Paragraphs>39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135</cp:revision>
  <dcterms:created xsi:type="dcterms:W3CDTF">2018-10-15T07:11:14Z</dcterms:created>
  <dcterms:modified xsi:type="dcterms:W3CDTF">2024-11-30T06:56:43Z</dcterms:modified>
</cp:coreProperties>
</file>