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0" r:id="rId1"/>
  </p:sldMasterIdLst>
  <p:notesMasterIdLst>
    <p:notesMasterId r:id="rId31"/>
  </p:notesMasterIdLst>
  <p:sldIdLst>
    <p:sldId id="257" r:id="rId2"/>
    <p:sldId id="626" r:id="rId3"/>
    <p:sldId id="575" r:id="rId4"/>
    <p:sldId id="621" r:id="rId5"/>
    <p:sldId id="631" r:id="rId6"/>
    <p:sldId id="632" r:id="rId7"/>
    <p:sldId id="633" r:id="rId8"/>
    <p:sldId id="627" r:id="rId9"/>
    <p:sldId id="628" r:id="rId10"/>
    <p:sldId id="634" r:id="rId11"/>
    <p:sldId id="635" r:id="rId12"/>
    <p:sldId id="636" r:id="rId13"/>
    <p:sldId id="637" r:id="rId14"/>
    <p:sldId id="638" r:id="rId15"/>
    <p:sldId id="629" r:id="rId16"/>
    <p:sldId id="630" r:id="rId17"/>
    <p:sldId id="639" r:id="rId18"/>
    <p:sldId id="640" r:id="rId19"/>
    <p:sldId id="641" r:id="rId20"/>
    <p:sldId id="642" r:id="rId21"/>
    <p:sldId id="643" r:id="rId22"/>
    <p:sldId id="644" r:id="rId23"/>
    <p:sldId id="645" r:id="rId24"/>
    <p:sldId id="646" r:id="rId25"/>
    <p:sldId id="647" r:id="rId26"/>
    <p:sldId id="648" r:id="rId27"/>
    <p:sldId id="649" r:id="rId28"/>
    <p:sldId id="650" r:id="rId29"/>
    <p:sldId id="651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5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2577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18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2603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91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01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5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9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2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2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0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4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3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54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4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  <p:sldLayoutId id="2147484024" r:id="rId14"/>
    <p:sldLayoutId id="2147484025" r:id="rId15"/>
    <p:sldLayoutId id="2147484026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8" r="1289"/>
          <a:stretch/>
        </p:blipFill>
        <p:spPr>
          <a:xfrm>
            <a:off x="-180528" y="-35696"/>
            <a:ext cx="9505056" cy="52717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446288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Understanding Boundaries And Their Importance</a:t>
            </a:r>
            <a:endParaRPr lang="en-ID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For example, saying, “I’m not comfortable discussing this,” is sufficient without the need for further justification.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5176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3888432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Material Boundaries</a:t>
            </a:r>
            <a:endParaRPr lang="en-ID" b="1" dirty="0"/>
          </a:p>
          <a:p>
            <a:r>
              <a:rPr lang="en-MY" dirty="0"/>
              <a:t>Material boundaries pertain to your belongings, money, and personal space.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7069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99542"/>
            <a:ext cx="5760640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Intellectual Boundaries</a:t>
            </a:r>
            <a:endParaRPr lang="en-ID" b="1" dirty="0"/>
          </a:p>
          <a:p>
            <a:r>
              <a:rPr lang="en-MY" dirty="0"/>
              <a:t>These boundaries involve your ideas, beliefs, and opinions. They help you establish what discussions you’re comfortable engaging in, especially if your perspectives are dismissed or ridiculed.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7048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699542"/>
            <a:ext cx="4320480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Physical Boundaries</a:t>
            </a:r>
            <a:endParaRPr lang="en-ID" b="1" dirty="0"/>
          </a:p>
          <a:p>
            <a:r>
              <a:rPr lang="en-MY" dirty="0"/>
              <a:t>Physical boundaries define your personal space and how others interact with your body.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1544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99542"/>
            <a:ext cx="5544616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Time Boundaries</a:t>
            </a:r>
            <a:endParaRPr lang="en-ID" b="1" dirty="0"/>
          </a:p>
          <a:p>
            <a:r>
              <a:rPr lang="en-MY" dirty="0"/>
              <a:t>Time boundaries relate to how you allocate your time. They ensure your activities align with your priorities, such as dedicating time to self-care, family, or other meaningful pursuits.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9619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203598"/>
            <a:ext cx="6447501" cy="962422"/>
          </a:xfrm>
        </p:spPr>
        <p:txBody>
          <a:bodyPr>
            <a:normAutofit/>
          </a:bodyPr>
          <a:lstStyle/>
          <a:p>
            <a:r>
              <a:rPr lang="en-US" dirty="0"/>
              <a:t>Importance Of Setting</a:t>
            </a:r>
            <a:br>
              <a:rPr lang="en-US" dirty="0"/>
            </a:br>
            <a:r>
              <a:rPr lang="en-US" dirty="0"/>
              <a:t>Healthy Boundaries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211710"/>
            <a:ext cx="4575294" cy="2592288"/>
          </a:xfrm>
        </p:spPr>
        <p:txBody>
          <a:bodyPr>
            <a:normAutofit/>
          </a:bodyPr>
          <a:lstStyle/>
          <a:p>
            <a:r>
              <a:rPr lang="en-MY" dirty="0"/>
              <a:t>Healthy boundaries are essential for cultivating respect, protecting your well-being, and fostering meaningful relationships.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1821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608512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They Protect Your Emotional Space</a:t>
            </a:r>
            <a:endParaRPr lang="en-ID" b="1" dirty="0"/>
          </a:p>
          <a:p>
            <a:r>
              <a:rPr lang="en-MY" dirty="0"/>
              <a:t>Setting emotional boundaries allows you to safeguard your mental health.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4139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536504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They Protect Your Physical Space</a:t>
            </a:r>
            <a:endParaRPr lang="en-ID" b="1" dirty="0"/>
          </a:p>
          <a:p>
            <a:r>
              <a:rPr lang="en-MY" dirty="0"/>
              <a:t>Just as emotional boundaries protect your inner world, physical boundaries safeguard your sense of safety and comfort.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0218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24847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Establishing clear limits helps you maintain control over where and how you spend your time and energy.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830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They Prioritize You</a:t>
            </a:r>
            <a:endParaRPr lang="en-ID" b="1" dirty="0"/>
          </a:p>
          <a:p>
            <a:r>
              <a:rPr lang="en-MY" dirty="0"/>
              <a:t>Healthy boundaries ensure that your needs and feelings are not overshadowed by the demands of others.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31268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Setting and communicating boundaries can have a transformative impact on your life and relationships when done effectively.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6688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699542"/>
            <a:ext cx="5040560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setting boundaries, you create</a:t>
            </a:r>
            <a:br>
              <a:rPr lang="en-MY" dirty="0"/>
            </a:br>
            <a:r>
              <a:rPr lang="en-MY" dirty="0"/>
              <a:t>a framework for </a:t>
            </a:r>
            <a:r>
              <a:rPr lang="en-MY" dirty="0" err="1"/>
              <a:t>honoring</a:t>
            </a:r>
            <a:r>
              <a:rPr lang="en-MY" dirty="0"/>
              <a:t> your priorities and maintaining balance.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457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They Help You Form and Maintain Healthy Relationships</a:t>
            </a:r>
            <a:endParaRPr lang="en-ID" b="1" dirty="0"/>
          </a:p>
          <a:p>
            <a:r>
              <a:rPr lang="en-MY" dirty="0"/>
              <a:t>Relationships thrive when boundaries are respected.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6222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751836"/>
            <a:ext cx="3888432" cy="187220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defining your limits, you foster trust and mutual respect in your connections.</a:t>
            </a:r>
            <a:endParaRPr lang="en-ID" dirty="0"/>
          </a:p>
        </p:txBody>
      </p:sp>
      <p:pic>
        <p:nvPicPr>
          <p:cNvPr id="3074" name="Picture 2" descr="Mutual Respect - Bringing Humanity and Fairness to Work">
            <a:extLst>
              <a:ext uri="{FF2B5EF4-FFF2-40B4-BE49-F238E27FC236}">
                <a16:creationId xmlns:a16="http://schemas.microsoft.com/office/drawing/2014/main" id="{F5688459-A48B-514C-B784-F89852118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016" y="2532324"/>
            <a:ext cx="2555776" cy="1335570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43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392488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They Keep You Rooted</a:t>
            </a:r>
            <a:endParaRPr lang="en-ID" b="1" dirty="0"/>
          </a:p>
          <a:p>
            <a:r>
              <a:rPr lang="en-MY" dirty="0"/>
              <a:t>Boundaries remind you that you are not responsible for the emotions or happiness of others.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0690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699542"/>
            <a:ext cx="4752528" cy="122413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Setting boundaries helps you release guilt and focus on your own needs.</a:t>
            </a:r>
            <a:endParaRPr lang="en-ID" dirty="0"/>
          </a:p>
        </p:txBody>
      </p:sp>
      <p:pic>
        <p:nvPicPr>
          <p:cNvPr id="1026" name="Picture 2" descr="Why and How To Set Personal Boundaries | Chase Oaks">
            <a:extLst>
              <a:ext uri="{FF2B5EF4-FFF2-40B4-BE49-F238E27FC236}">
                <a16:creationId xmlns:a16="http://schemas.microsoft.com/office/drawing/2014/main" id="{1D4E7EA9-D201-9D46-AEAE-E5E2E5C73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016" y="2067694"/>
            <a:ext cx="2555776" cy="143762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29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392488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They Protect Your Valuable Time</a:t>
            </a:r>
            <a:endParaRPr lang="en-ID" b="1" dirty="0"/>
          </a:p>
          <a:p>
            <a:r>
              <a:rPr lang="en-MY" dirty="0"/>
              <a:t>Time is a finite resource. Boundaries enable you to allocate your time wisely, ensuring it is spent on people and activities that align with your values.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257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699542"/>
            <a:ext cx="5472608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They Give You a Strong Sense of Identity</a:t>
            </a:r>
            <a:endParaRPr lang="en-ID" b="1" dirty="0"/>
          </a:p>
          <a:p>
            <a:r>
              <a:rPr lang="en-MY" dirty="0"/>
              <a:t>Without boundaries, it’s easy to lose sight of who you are as you prioritize others’ needs and desires over your own.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710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699542"/>
            <a:ext cx="5040560" cy="3744416"/>
          </a:xfrm>
        </p:spPr>
        <p:txBody>
          <a:bodyPr anchor="ctr">
            <a:normAutofit/>
          </a:bodyPr>
          <a:lstStyle/>
          <a:p>
            <a:r>
              <a:rPr lang="en-US" b="1" dirty="0"/>
              <a:t>They Help You Develop Independence</a:t>
            </a:r>
            <a:endParaRPr lang="en-ID" b="1" dirty="0"/>
          </a:p>
          <a:p>
            <a:r>
              <a:rPr lang="en-MY" dirty="0"/>
              <a:t>Boundaries foster autonomy by encouraging self-confidence and resilience.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729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essence, boundaries are essential for safeguarding your well-being, creating meaningful relationships, and living authentically.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5862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99542"/>
            <a:ext cx="5184576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Setting and enforcing boundaries is not an act of selfishness but a profound expression of self-respect and self-care.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5245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275606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What A Boundary Is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1923678"/>
            <a:ext cx="4143246" cy="2592288"/>
          </a:xfrm>
        </p:spPr>
        <p:txBody>
          <a:bodyPr>
            <a:normAutofit/>
          </a:bodyPr>
          <a:lstStyle/>
          <a:p>
            <a:r>
              <a:rPr lang="en-MY" dirty="0"/>
              <a:t>A boundary is a clear limit or rule you establish with others to define what you consider acceptable and unacceptable.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082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99542"/>
            <a:ext cx="5184576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act as invisible lines that safeguard your time, energy, emotions, and physical space, enabling the formation of healthy relationships.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500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99542"/>
            <a:ext cx="5184576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setting boundaries, you prioritize yourself, ensuring you’re not relegated to the background for others' convenience.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4263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also provide a platform to discuss your preferences and discomforts openly.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0653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699542"/>
            <a:ext cx="4320480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chapter delves into the types of boundaries and their significance in creating a balanced, fulfilling life.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1751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13159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Types Of Boundaries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2" y="1779662"/>
            <a:ext cx="4863325" cy="2592288"/>
          </a:xfrm>
        </p:spPr>
        <p:txBody>
          <a:bodyPr>
            <a:normAutofit/>
          </a:bodyPr>
          <a:lstStyle/>
          <a:p>
            <a:r>
              <a:rPr lang="en-MY" dirty="0"/>
              <a:t>Boundaries manifest in various forms, from declining social invitations to distancing yourself from toxic relationships.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836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752528" cy="1728192"/>
          </a:xfrm>
        </p:spPr>
        <p:txBody>
          <a:bodyPr anchor="ctr">
            <a:normAutofit/>
          </a:bodyPr>
          <a:lstStyle/>
          <a:p>
            <a:r>
              <a:rPr lang="en-US" b="1" dirty="0"/>
              <a:t>Emotional Boundaries</a:t>
            </a:r>
            <a:endParaRPr lang="en-ID" b="1" dirty="0"/>
          </a:p>
          <a:p>
            <a:r>
              <a:rPr lang="en-MY" dirty="0"/>
              <a:t>These boundaries protect your feelings and emotional well-being. </a:t>
            </a:r>
            <a:endParaRPr lang="en-ID" dirty="0"/>
          </a:p>
        </p:txBody>
      </p:sp>
      <p:pic>
        <p:nvPicPr>
          <p:cNvPr id="2050" name="Picture 2" descr="Boundary Setting: What It Is, Why It's Good for You, and How to Practice It">
            <a:extLst>
              <a:ext uri="{FF2B5EF4-FFF2-40B4-BE49-F238E27FC236}">
                <a16:creationId xmlns:a16="http://schemas.microsoft.com/office/drawing/2014/main" id="{BF27B4EA-4310-2D45-97C7-0833AEF0D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27734"/>
            <a:ext cx="2555776" cy="143762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39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1483</TotalTime>
  <Words>576</Words>
  <Application>Microsoft Macintosh PowerPoint</Application>
  <PresentationFormat>On-screen Show (16:9)</PresentationFormat>
  <Paragraphs>46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What A Boundary Is</vt:lpstr>
      <vt:lpstr>PowerPoint Presentation</vt:lpstr>
      <vt:lpstr>PowerPoint Presentation</vt:lpstr>
      <vt:lpstr>PowerPoint Presentation</vt:lpstr>
      <vt:lpstr>PowerPoint Presentation</vt:lpstr>
      <vt:lpstr>Types Of Boundaries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Importance Of Setting Healthy Boundaries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132</cp:revision>
  <dcterms:created xsi:type="dcterms:W3CDTF">2018-10-15T07:11:14Z</dcterms:created>
  <dcterms:modified xsi:type="dcterms:W3CDTF">2024-11-30T01:59:25Z</dcterms:modified>
</cp:coreProperties>
</file>