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36"/>
  </p:notesMasterIdLst>
  <p:sldIdLst>
    <p:sldId id="257" r:id="rId2"/>
    <p:sldId id="626" r:id="rId3"/>
    <p:sldId id="639" r:id="rId4"/>
    <p:sldId id="640" r:id="rId5"/>
    <p:sldId id="641" r:id="rId6"/>
    <p:sldId id="575" r:id="rId7"/>
    <p:sldId id="621" r:id="rId8"/>
    <p:sldId id="642" r:id="rId9"/>
    <p:sldId id="643" r:id="rId10"/>
    <p:sldId id="627" r:id="rId11"/>
    <p:sldId id="628" r:id="rId12"/>
    <p:sldId id="644" r:id="rId13"/>
    <p:sldId id="645" r:id="rId14"/>
    <p:sldId id="629" r:id="rId15"/>
    <p:sldId id="630" r:id="rId16"/>
    <p:sldId id="646" r:id="rId17"/>
    <p:sldId id="631" r:id="rId18"/>
    <p:sldId id="632" r:id="rId19"/>
    <p:sldId id="647" r:id="rId20"/>
    <p:sldId id="633" r:id="rId21"/>
    <p:sldId id="634" r:id="rId22"/>
    <p:sldId id="648" r:id="rId23"/>
    <p:sldId id="649" r:id="rId24"/>
    <p:sldId id="635" r:id="rId25"/>
    <p:sldId id="636" r:id="rId26"/>
    <p:sldId id="650" r:id="rId27"/>
    <p:sldId id="637" r:id="rId28"/>
    <p:sldId id="638" r:id="rId29"/>
    <p:sldId id="651" r:id="rId30"/>
    <p:sldId id="652" r:id="rId31"/>
    <p:sldId id="653" r:id="rId32"/>
    <p:sldId id="654" r:id="rId33"/>
    <p:sldId id="655" r:id="rId34"/>
    <p:sldId id="656" r:id="rId3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0"/>
    <p:restoredTop sz="94650"/>
  </p:normalViewPr>
  <p:slideViewPr>
    <p:cSldViewPr>
      <p:cViewPr varScale="1">
        <p:scale>
          <a:sx n="160" d="100"/>
          <a:sy n="160" d="100"/>
        </p:scale>
        <p:origin x="176" y="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630954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alibri" panose="020F0502020204030204" pitchFamily="34" charset="0"/>
                <a:cs typeface="Calibri" panose="020F0502020204030204" pitchFamily="34" charset="0"/>
              </a:rPr>
              <a:t>The Long-Term </a:t>
            </a: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Impact Of Boundaries</a:t>
            </a:r>
            <a:endParaRPr lang="en-ID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Improved Mental Clarity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4575294" cy="2592288"/>
          </a:xfrm>
        </p:spPr>
        <p:txBody>
          <a:bodyPr>
            <a:normAutofit/>
          </a:bodyPr>
          <a:lstStyle/>
          <a:p>
            <a:r>
              <a:rPr lang="en-MY" dirty="0"/>
              <a:t>Boundaries contribute to greater mental clarity. When you know your limits, decision-making becomes more straightforward.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example, setting a boundary to unplug from social media after a certain hour creates mental space for personal interests or meaningful family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151216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Over time, this practice rewires your mind to focus on what truly matters. </a:t>
            </a:r>
            <a:endParaRPr lang="en-ID" dirty="0"/>
          </a:p>
        </p:txBody>
      </p:sp>
      <p:pic>
        <p:nvPicPr>
          <p:cNvPr id="2050" name="Picture 2" descr="Reclaim Your Focus by Letting Your Mind Wander - Giving Compass">
            <a:extLst>
              <a:ext uri="{FF2B5EF4-FFF2-40B4-BE49-F238E27FC236}">
                <a16:creationId xmlns:a16="http://schemas.microsoft.com/office/drawing/2014/main" id="{147E89AD-1577-4447-908F-A4DE6A8B2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508" y="2207734"/>
            <a:ext cx="2572792" cy="144811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11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Mental clarity enhances your ability to set and pursue goals, creating a life aligned with your values.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0095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Strengthened Relationships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1779662"/>
            <a:ext cx="5439389" cy="2592288"/>
          </a:xfrm>
        </p:spPr>
        <p:txBody>
          <a:bodyPr>
            <a:normAutofit/>
          </a:bodyPr>
          <a:lstStyle/>
          <a:p>
            <a:r>
              <a:rPr lang="en-MY" dirty="0"/>
              <a:t>While setting boundaries might initially strain some relationships, especially if others are unaccustomed to them, the long-term benefits far outweigh the temporary discomfort.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182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When your needs and limits are consistently communicated, resentment is less likely to build.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1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Over time, boundaries create deeper, more authentic connections, allowing relationships to thrive rather than deteriorate.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6641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347614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Offers Physical Health Benefits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995686"/>
            <a:ext cx="3927222" cy="2592288"/>
          </a:xfrm>
        </p:spPr>
        <p:txBody>
          <a:bodyPr>
            <a:normAutofit/>
          </a:bodyPr>
          <a:lstStyle/>
          <a:p>
            <a:r>
              <a:rPr lang="en-MY" dirty="0"/>
              <a:t>Stress is a major contributor to physical ailments, including heart disease, high blood pressure, and chronic fatigue.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9695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example, saying “no” to excessive work commitments frees up time to rest, exercise, and nourish your body.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0541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not only protect your emotional and mental health but also ensure your physical well-being remains a priority.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5718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often seen as walls separating us from others. However, they are better understood as bridges that foster healthier relationships and a more balanced life.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843558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Professional Growth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1491630"/>
            <a:ext cx="5439389" cy="936104"/>
          </a:xfrm>
        </p:spPr>
        <p:txBody>
          <a:bodyPr>
            <a:normAutofit/>
          </a:bodyPr>
          <a:lstStyle/>
          <a:p>
            <a:r>
              <a:rPr lang="en-MY" dirty="0"/>
              <a:t>Boundaries are equally crucial in professional settings. </a:t>
            </a:r>
            <a:endParaRPr lang="en-ID" dirty="0"/>
          </a:p>
        </p:txBody>
      </p:sp>
      <p:pic>
        <p:nvPicPr>
          <p:cNvPr id="3074" name="Picture 2" descr="Professional Development – Why is it Important? – VirtualSpeech">
            <a:extLst>
              <a:ext uri="{FF2B5EF4-FFF2-40B4-BE49-F238E27FC236}">
                <a16:creationId xmlns:a16="http://schemas.microsoft.com/office/drawing/2014/main" id="{7C82D877-4AB0-AB4E-B406-C6B9649B2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128" y="2488912"/>
            <a:ext cx="2534816" cy="1344221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86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While setting limits around your workload might initially seem risky, it demonstrates self-respect and a commitment to quality over quantity.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5277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focusing on tasks aligned with your strengths and goals, you create opportunities for meaningful growth and advancement.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306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Over time, this approach earns you respect from colleagues and superiors, enhancing your career trajectory.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765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Generational Influence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4071238" cy="2592288"/>
          </a:xfrm>
        </p:spPr>
        <p:txBody>
          <a:bodyPr>
            <a:normAutofit/>
          </a:bodyPr>
          <a:lstStyle/>
          <a:p>
            <a:r>
              <a:rPr lang="en-MY" dirty="0"/>
              <a:t>One of the most overlooked impacts of boundaries is their influence on future generations.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140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Children who witness boundaries in action are more likely to develop their own, leading to healthier relationships and a stronger sense of identity.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6531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ripple effect ensures that the benefits of boundaries extend far beyond your own life.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111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Tips For Navigating</a:t>
            </a:r>
            <a:br>
              <a:rPr lang="en-US" dirty="0"/>
            </a:br>
            <a:r>
              <a:rPr lang="en-US" dirty="0"/>
              <a:t>Boundary Challenges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2211710"/>
            <a:ext cx="5439389" cy="2592288"/>
          </a:xfrm>
        </p:spPr>
        <p:txBody>
          <a:bodyPr>
            <a:normAutofit/>
          </a:bodyPr>
          <a:lstStyle/>
          <a:p>
            <a:r>
              <a:rPr lang="en-MY" dirty="0"/>
              <a:t>Setting and maintaining boundaries isn’t always easy. You might encounter pushback, guilt, or fear of rejection.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773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r>
              <a:rPr lang="en-MY" dirty="0"/>
              <a:t>Here are some practical tips for navigating these obstacles: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Start Small</a:t>
            </a:r>
            <a:r>
              <a:rPr lang="en-MY" dirty="0"/>
              <a:t>: Begin with low-stakes boundaries, such as setting a specific bedtime or limiting screen time. This helps build confidence in your ability to enforce limits.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4863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Communicate Clearly</a:t>
            </a:r>
            <a:r>
              <a:rPr lang="en-MY" dirty="0"/>
              <a:t>: When expressing your boundaries, be direct yet kind. For example, say, “I need some quiet time to recharge,” instead of being vague.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5360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These boundaries can be physical, emotional, or time-based. Without them, it’s easy to fall into patterns of being taken advantage of, feeling overwhelmed, and </a:t>
            </a:r>
            <a:r>
              <a:rPr lang="en-MY" dirty="0" err="1"/>
              <a:t>harboring</a:t>
            </a:r>
            <a:r>
              <a:rPr lang="en-MY" dirty="0"/>
              <a:t> resentment.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3468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/>
              <a:t>Practice Self-Compassion</a:t>
            </a:r>
            <a:r>
              <a:rPr lang="en-MY" dirty="0"/>
              <a:t>: Remember that boundary-setting is a skill. It’s okay to make mistakes and learn from them as you refine your approach.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1790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b="1" dirty="0" err="1"/>
              <a:t>Reevaluate</a:t>
            </a:r>
            <a:r>
              <a:rPr lang="en-MY" b="1" dirty="0"/>
              <a:t> Regularly</a:t>
            </a:r>
            <a:r>
              <a:rPr lang="en-MY" dirty="0"/>
              <a:t>: Life circumstances change, and so do your needs and limits. Periodically assess your boundaries to ensure they continue to serve you well.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5625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Boundaries are not about keeping others out—they’re about keeping your well-being in.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4781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By consistently practicing boundaries, you invest in a life of freedom, balance, and self-respect.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089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Take the time to identify, communicate, and </a:t>
            </a:r>
            <a:r>
              <a:rPr lang="en-MY" dirty="0" err="1"/>
              <a:t>honor</a:t>
            </a:r>
            <a:r>
              <a:rPr lang="en-MY" dirty="0"/>
              <a:t> your boundaries. Your present and future self will thank you.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2738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not only shapes how others treat you but also defines how you treat yourself.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848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9361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Let’s explore these often-overlooked, enduring benefits.</a:t>
            </a:r>
            <a:endParaRPr lang="en-ID" dirty="0"/>
          </a:p>
        </p:txBody>
      </p:sp>
      <p:pic>
        <p:nvPicPr>
          <p:cNvPr id="1026" name="Picture 2" descr="Employee Benefits: Everything You Need to Know | HRO Insights">
            <a:extLst>
              <a:ext uri="{FF2B5EF4-FFF2-40B4-BE49-F238E27FC236}">
                <a16:creationId xmlns:a16="http://schemas.microsoft.com/office/drawing/2014/main" id="{47E6BC4C-5466-7647-B588-4687CE43B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239" y="2330281"/>
            <a:ext cx="2589361" cy="159557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94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51" y="1563638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Emotional Resilience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51" y="2211710"/>
            <a:ext cx="3639190" cy="2592288"/>
          </a:xfrm>
        </p:spPr>
        <p:txBody>
          <a:bodyPr>
            <a:normAutofit/>
          </a:bodyPr>
          <a:lstStyle/>
          <a:p>
            <a:r>
              <a:rPr lang="en-MY" dirty="0"/>
              <a:t>In the long run, boundaries significantly enhance your emotional health.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instance, if you establish boundaries around how much emotional </a:t>
            </a:r>
            <a:r>
              <a:rPr lang="en-MY" dirty="0" err="1"/>
              <a:t>labor</a:t>
            </a:r>
            <a:r>
              <a:rPr lang="en-MY" dirty="0"/>
              <a:t> you’re willing to provide, you reduce the risk of becoming overly burdened by others’ issues.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699542"/>
            <a:ext cx="403244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emotional resilience is</a:t>
            </a:r>
            <a:br>
              <a:rPr lang="en-MY" dirty="0"/>
            </a:br>
            <a:r>
              <a:rPr lang="en-MY" dirty="0"/>
              <a:t>a valuable tool for navigating life’s challenges.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9853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begin to understand that prioritizing your needs is not only acceptable but necessary, making you less susceptible to manipulation or guilt.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4433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1480</TotalTime>
  <Words>719</Words>
  <Application>Microsoft Macintosh PowerPoint</Application>
  <PresentationFormat>On-screen Show (16:9)</PresentationFormat>
  <Paragraphs>43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Emotional Resilience</vt:lpstr>
      <vt:lpstr>PowerPoint Presentation</vt:lpstr>
      <vt:lpstr>PowerPoint Presentation</vt:lpstr>
      <vt:lpstr>PowerPoint Presentation</vt:lpstr>
      <vt:lpstr>Improved Mental Clarity</vt:lpstr>
      <vt:lpstr>PowerPoint Presentation</vt:lpstr>
      <vt:lpstr>PowerPoint Presentation</vt:lpstr>
      <vt:lpstr>PowerPoint Presentation</vt:lpstr>
      <vt:lpstr>Strengthened Relationships</vt:lpstr>
      <vt:lpstr>PowerPoint Presentation</vt:lpstr>
      <vt:lpstr>PowerPoint Presentation</vt:lpstr>
      <vt:lpstr>Offers Physical Health Benefits</vt:lpstr>
      <vt:lpstr>PowerPoint Presentation</vt:lpstr>
      <vt:lpstr>PowerPoint Presentation</vt:lpstr>
      <vt:lpstr>Professional Growth</vt:lpstr>
      <vt:lpstr>PowerPoint Presentation</vt:lpstr>
      <vt:lpstr>PowerPoint Presentation</vt:lpstr>
      <vt:lpstr>PowerPoint Presentation</vt:lpstr>
      <vt:lpstr>Generational Influence</vt:lpstr>
      <vt:lpstr>PowerPoint Presentation</vt:lpstr>
      <vt:lpstr>PowerPoint Presentation</vt:lpstr>
      <vt:lpstr>Tips For Navigating Boundary Challenges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133</cp:revision>
  <dcterms:created xsi:type="dcterms:W3CDTF">2018-10-15T07:11:14Z</dcterms:created>
  <dcterms:modified xsi:type="dcterms:W3CDTF">2024-11-30T10:36:47Z</dcterms:modified>
</cp:coreProperties>
</file>