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44"/>
  </p:notesMasterIdLst>
  <p:sldIdLst>
    <p:sldId id="257" r:id="rId2"/>
    <p:sldId id="626" r:id="rId3"/>
    <p:sldId id="649" r:id="rId4"/>
    <p:sldId id="575" r:id="rId5"/>
    <p:sldId id="621" r:id="rId6"/>
    <p:sldId id="650" r:id="rId7"/>
    <p:sldId id="651" r:id="rId8"/>
    <p:sldId id="627" r:id="rId9"/>
    <p:sldId id="628" r:id="rId10"/>
    <p:sldId id="652" r:id="rId11"/>
    <p:sldId id="653" r:id="rId12"/>
    <p:sldId id="629" r:id="rId13"/>
    <p:sldId id="630" r:id="rId14"/>
    <p:sldId id="654" r:id="rId15"/>
    <p:sldId id="655" r:id="rId16"/>
    <p:sldId id="631" r:id="rId17"/>
    <p:sldId id="632" r:id="rId18"/>
    <p:sldId id="656" r:id="rId19"/>
    <p:sldId id="657" r:id="rId20"/>
    <p:sldId id="658" r:id="rId21"/>
    <p:sldId id="633" r:id="rId22"/>
    <p:sldId id="634" r:id="rId23"/>
    <p:sldId id="659" r:id="rId24"/>
    <p:sldId id="660" r:id="rId25"/>
    <p:sldId id="635" r:id="rId26"/>
    <p:sldId id="636" r:id="rId27"/>
    <p:sldId id="661" r:id="rId28"/>
    <p:sldId id="637" r:id="rId29"/>
    <p:sldId id="638" r:id="rId30"/>
    <p:sldId id="662" r:id="rId31"/>
    <p:sldId id="663" r:id="rId32"/>
    <p:sldId id="639" r:id="rId33"/>
    <p:sldId id="640" r:id="rId34"/>
    <p:sldId id="664" r:id="rId35"/>
    <p:sldId id="641" r:id="rId36"/>
    <p:sldId id="642" r:id="rId37"/>
    <p:sldId id="643" r:id="rId38"/>
    <p:sldId id="644" r:id="rId39"/>
    <p:sldId id="665" r:id="rId40"/>
    <p:sldId id="645" r:id="rId41"/>
    <p:sldId id="646" r:id="rId42"/>
    <p:sldId id="666" r:id="rId4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5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577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18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2603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9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0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5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9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2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0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3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5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8" r="1289"/>
          <a:stretch/>
        </p:blipFill>
        <p:spPr>
          <a:xfrm>
            <a:off x="-180528" y="-35696"/>
            <a:ext cx="9505056" cy="52717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723287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Misconceptions About Boundaries</a:t>
            </a:r>
            <a:endParaRPr lang="en-ID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setting boundaries is far from selfish—it’s an act of self-respect and self-care.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6930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prioritizing your well-being, you ensure that you can engage with others more fully and meaningfully.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4862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49163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Boundaries Are Fixed And Rigid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139702"/>
            <a:ext cx="4215254" cy="2592288"/>
          </a:xfrm>
        </p:spPr>
        <p:txBody>
          <a:bodyPr>
            <a:normAutofit/>
          </a:bodyPr>
          <a:lstStyle/>
          <a:p>
            <a:r>
              <a:rPr lang="en-MY" dirty="0"/>
              <a:t>Some people believe that once a boundary is established, it must remain unchanging.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821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While overly rigid boundaries can limit personal growth and alienate others, boundaries that lack clarity can cause confusion and miscommunication.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4139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should evolve with changing circumstances, relationships, and personal growth.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7640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699542"/>
            <a:ext cx="532859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Flexibility does not mean inconsistency; it reflects adaptability to life’s dynamics. If a boundary no longer serves you, it’s okay to reassess and make adjustments.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2449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275606"/>
            <a:ext cx="6447501" cy="1106438"/>
          </a:xfrm>
        </p:spPr>
        <p:txBody>
          <a:bodyPr>
            <a:normAutofit/>
          </a:bodyPr>
          <a:lstStyle/>
          <a:p>
            <a:r>
              <a:rPr lang="en-US" dirty="0"/>
              <a:t>Boundaries Must Be</a:t>
            </a:r>
            <a:br>
              <a:rPr lang="en-US" dirty="0"/>
            </a:br>
            <a:r>
              <a:rPr lang="en-US" dirty="0"/>
              <a:t>Aggressively Enforced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2" y="2427734"/>
            <a:ext cx="5439389" cy="2592288"/>
          </a:xfrm>
        </p:spPr>
        <p:txBody>
          <a:bodyPr>
            <a:normAutofit/>
          </a:bodyPr>
          <a:lstStyle/>
          <a:p>
            <a:r>
              <a:rPr lang="en-MY" dirty="0"/>
              <a:t>There is a belief that boundaries need to be enforced through confrontation or aggression to be effective.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829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can prevent people from setting boundaries, especially if they dislike conflict or fear damaging relationships.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4492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aggression often damages trust and creates unnecessary tension.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33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Assertiveness respects both your needs and the other person’s perspective.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7095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Setting and respecting boundaries is a vital part of self-care and cultivating healthy relationships.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6688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184576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For example, saying, “I’m unable to take on additional tasks right now, but I’d be happy to help next week,” sets a boundary calmly and respectfully, ensuring mutual understanding.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5608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1034430"/>
          </a:xfrm>
        </p:spPr>
        <p:txBody>
          <a:bodyPr>
            <a:normAutofit/>
          </a:bodyPr>
          <a:lstStyle/>
          <a:p>
            <a:r>
              <a:rPr lang="en-US" dirty="0"/>
              <a:t>Boundaries Are Only Necessary In Problematic Relationships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211710"/>
            <a:ext cx="4503286" cy="2592288"/>
          </a:xfrm>
        </p:spPr>
        <p:txBody>
          <a:bodyPr>
            <a:normAutofit/>
          </a:bodyPr>
          <a:lstStyle/>
          <a:p>
            <a:r>
              <a:rPr lang="en-MY" dirty="0"/>
              <a:t>Many people assume boundaries are only needed in toxic or unhealthy relationships.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5863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Neglecting boundaries in seemingly “positive” relationships can lead to unspoken frustrations or unmet expectations.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0866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are essential in all relationships, whether with friends, family, colleagues, or romantic partners.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961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Even in loving relationships, boundaries help preserve harmony and ensure that both parties’ needs are met.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4046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810" y="1203598"/>
            <a:ext cx="6065645" cy="602382"/>
          </a:xfrm>
        </p:spPr>
        <p:txBody>
          <a:bodyPr>
            <a:normAutofit/>
          </a:bodyPr>
          <a:lstStyle/>
          <a:p>
            <a:r>
              <a:rPr lang="en-US" dirty="0"/>
              <a:t>Saying “No” Means Setting A Boundary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811" y="1851670"/>
            <a:ext cx="4359269" cy="2592288"/>
          </a:xfrm>
        </p:spPr>
        <p:txBody>
          <a:bodyPr>
            <a:normAutofit/>
          </a:bodyPr>
          <a:lstStyle/>
          <a:p>
            <a:r>
              <a:rPr lang="en-MY" dirty="0"/>
              <a:t>While saying “no” is an important part of boundary-setting, it does not encompass the full scope of what boundaries entail.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3198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go beyond refusals; they include expressing preferences, defining limits, and establishing conditions for interactions.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9106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are about creating</a:t>
            </a:r>
            <a:br>
              <a:rPr lang="en-MY" dirty="0"/>
            </a:br>
            <a:r>
              <a:rPr lang="en-MY" dirty="0"/>
              <a:t>a framework for meaningful</a:t>
            </a:r>
            <a:br>
              <a:rPr lang="en-MY" dirty="0"/>
            </a:br>
            <a:r>
              <a:rPr lang="en-MY" dirty="0"/>
              <a:t>engagement and ensuring</a:t>
            </a:r>
            <a:br>
              <a:rPr lang="en-MY" dirty="0"/>
            </a:br>
            <a:r>
              <a:rPr lang="en-MY" dirty="0"/>
              <a:t>your values are respected.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8408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347614"/>
            <a:ext cx="6447501" cy="1106438"/>
          </a:xfrm>
        </p:spPr>
        <p:txBody>
          <a:bodyPr>
            <a:normAutofit/>
          </a:bodyPr>
          <a:lstStyle/>
          <a:p>
            <a:r>
              <a:rPr lang="en-US" dirty="0"/>
              <a:t>Boundaries Are Meant To Push</a:t>
            </a:r>
            <a:br>
              <a:rPr lang="en-US" dirty="0"/>
            </a:br>
            <a:r>
              <a:rPr lang="en-US" dirty="0"/>
              <a:t>People Away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499742"/>
            <a:ext cx="4215254" cy="2592288"/>
          </a:xfrm>
        </p:spPr>
        <p:txBody>
          <a:bodyPr>
            <a:normAutofit/>
          </a:bodyPr>
          <a:lstStyle/>
          <a:p>
            <a:r>
              <a:rPr lang="en-MY" dirty="0"/>
              <a:t>Some people fear that setting boundaries will create distance or cause relationships to end.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263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misconception often discourages boundary-setting and perpetuates unhealthy dynamics in relationships.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0440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several misconceptions about boundaries can disrupt their establishment and effectiveness.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37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699542"/>
            <a:ext cx="4464496" cy="1368152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They prevent resentment, build trust, and ensure mutual respect. </a:t>
            </a:r>
            <a:endParaRPr lang="en-ID" dirty="0"/>
          </a:p>
        </p:txBody>
      </p:sp>
      <p:pic>
        <p:nvPicPr>
          <p:cNvPr id="1026" name="Picture 2" descr="Mutual Respect Images – Browse 23,771 Stock Photos, Vectors, and Video |  Adobe Stock">
            <a:extLst>
              <a:ext uri="{FF2B5EF4-FFF2-40B4-BE49-F238E27FC236}">
                <a16:creationId xmlns:a16="http://schemas.microsoft.com/office/drawing/2014/main" id="{79F83273-EBD2-0145-B17B-C0E773F87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452" y="2067694"/>
            <a:ext cx="2564904" cy="1709936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41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For instance, setting a boundary of avoiding political discussions during family gatherings can reduce conflicts and create a more pleasant atmosphere.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843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Boundaries Are Universal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1779662"/>
            <a:ext cx="3855214" cy="2592288"/>
          </a:xfrm>
        </p:spPr>
        <p:txBody>
          <a:bodyPr>
            <a:normAutofit/>
          </a:bodyPr>
          <a:lstStyle/>
          <a:p>
            <a:r>
              <a:rPr lang="en-MY" dirty="0"/>
              <a:t>Another misconception is that boundaries are the same for everyone and should align with societal norms or others’ expectations.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356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are deeply personal and vary based on individual values, experiences, and preferences.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5903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For instance, while one person may welcome spontaneous visits, another may prefer advance notice.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3433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Boundaries Are Only Verbal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1779662"/>
            <a:ext cx="4359270" cy="2592288"/>
          </a:xfrm>
        </p:spPr>
        <p:txBody>
          <a:bodyPr>
            <a:normAutofit/>
          </a:bodyPr>
          <a:lstStyle/>
          <a:p>
            <a:r>
              <a:rPr lang="en-MY" dirty="0"/>
              <a:t>People often associate boundaries solely with explicit verbal statements, overlooking nonverbal or </a:t>
            </a:r>
            <a:r>
              <a:rPr lang="en-MY" dirty="0" err="1"/>
              <a:t>behavioral</a:t>
            </a:r>
            <a:r>
              <a:rPr lang="en-MY" dirty="0"/>
              <a:t> boundaries.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0792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99542"/>
            <a:ext cx="5184576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can also be communicated through actions. For example, not answering work emails after hours is a boundary expressed through </a:t>
            </a:r>
            <a:r>
              <a:rPr lang="en-MY" dirty="0" err="1"/>
              <a:t>behavior</a:t>
            </a:r>
            <a:r>
              <a:rPr lang="en-MY" dirty="0"/>
              <a:t>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1866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962422"/>
          </a:xfrm>
        </p:spPr>
        <p:txBody>
          <a:bodyPr>
            <a:normAutofit/>
          </a:bodyPr>
          <a:lstStyle/>
          <a:p>
            <a:r>
              <a:rPr lang="en-US" dirty="0"/>
              <a:t>Once Set, Boundaries Will Be Automatically Respected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139702"/>
            <a:ext cx="4431278" cy="2592288"/>
          </a:xfrm>
        </p:spPr>
        <p:txBody>
          <a:bodyPr>
            <a:normAutofit/>
          </a:bodyPr>
          <a:lstStyle/>
          <a:p>
            <a:r>
              <a:rPr lang="en-MY" dirty="0"/>
              <a:t>There is a common assumption that once a boundary is communicated, others will automatically respect it.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1780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expecting immediate compliance can lead to disappointment and conflict.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3113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environments where boundaries haven’t been previously established, consistency is key.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6721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275606"/>
            <a:ext cx="6447501" cy="1034430"/>
          </a:xfrm>
        </p:spPr>
        <p:txBody>
          <a:bodyPr>
            <a:normAutofit/>
          </a:bodyPr>
          <a:lstStyle/>
          <a:p>
            <a:r>
              <a:rPr lang="en-US" dirty="0"/>
              <a:t>Boundaries Are About</a:t>
            </a:r>
            <a:br>
              <a:rPr lang="en-US" dirty="0"/>
            </a:br>
            <a:r>
              <a:rPr lang="en-US" dirty="0"/>
              <a:t>Controlling Others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355726"/>
            <a:ext cx="4287262" cy="2592288"/>
          </a:xfrm>
        </p:spPr>
        <p:txBody>
          <a:bodyPr>
            <a:normAutofit/>
          </a:bodyPr>
          <a:lstStyle/>
          <a:p>
            <a:r>
              <a:rPr lang="en-MY" dirty="0"/>
              <a:t>One of the most pervasive misconceptions is that boundaries are designed</a:t>
            </a:r>
            <a:br>
              <a:rPr lang="en-MY" dirty="0"/>
            </a:br>
            <a:r>
              <a:rPr lang="en-MY" dirty="0"/>
              <a:t>to control others.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08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059582"/>
            <a:ext cx="6447501" cy="1034430"/>
          </a:xfrm>
        </p:spPr>
        <p:txBody>
          <a:bodyPr>
            <a:normAutofit/>
          </a:bodyPr>
          <a:lstStyle/>
          <a:p>
            <a:r>
              <a:rPr lang="en-US" dirty="0"/>
              <a:t>Embracing Boundaries As</a:t>
            </a:r>
            <a:br>
              <a:rPr lang="en-US" dirty="0"/>
            </a:br>
            <a:r>
              <a:rPr lang="en-US" dirty="0"/>
              <a:t>Tools For Growth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139702"/>
            <a:ext cx="4647302" cy="2592288"/>
          </a:xfrm>
        </p:spPr>
        <p:txBody>
          <a:bodyPr>
            <a:normAutofit/>
          </a:bodyPr>
          <a:lstStyle/>
          <a:p>
            <a:r>
              <a:rPr lang="en-MY" dirty="0"/>
              <a:t>Understanding and addressing these misconceptions is essential for creating healthier relationships and fostering self-respect.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7723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They are frameworks for encouraging mutual respect, promoting personal well-being, and maintaining harmony in interactions.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3878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699542"/>
            <a:ext cx="5472608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are a declaration of your worth and a commitment to authentic living. Embrace them as tools for personal growth and relationship success.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517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belief can discourage individuals from setting boundaries out of fear they’ll be perceived as controlling or manipulative.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500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reality, boundaries are not about controlling anyone. Instead, they are personal limits that protect your emotional, physical, and mental well-being.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541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For instance, saying, “I need time to unwind after work before socializing,” establishes a clear limit without dictating anyone else’s actions.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54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563638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Setting Boundaries Is Selfish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211710"/>
            <a:ext cx="4071238" cy="2592288"/>
          </a:xfrm>
        </p:spPr>
        <p:txBody>
          <a:bodyPr>
            <a:normAutofit/>
          </a:bodyPr>
          <a:lstStyle/>
          <a:p>
            <a:r>
              <a:rPr lang="en-MY" dirty="0"/>
              <a:t>Another common misunderstanding is that setting boundaries is selfish.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836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fear often leads to overextension, agreeing to unreasonable demands, and staying in unhealthy relationships where personal needs are consistently ignored.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43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1480</TotalTime>
  <Words>815</Words>
  <Application>Microsoft Macintosh PowerPoint</Application>
  <PresentationFormat>On-screen Show (16:9)</PresentationFormat>
  <Paragraphs>54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Boundaries Are About Controlling Others</vt:lpstr>
      <vt:lpstr>PowerPoint Presentation</vt:lpstr>
      <vt:lpstr>PowerPoint Presentation</vt:lpstr>
      <vt:lpstr>PowerPoint Presentation</vt:lpstr>
      <vt:lpstr>Setting Boundaries Is Selfish</vt:lpstr>
      <vt:lpstr>PowerPoint Presentation</vt:lpstr>
      <vt:lpstr>PowerPoint Presentation</vt:lpstr>
      <vt:lpstr>PowerPoint Presentation</vt:lpstr>
      <vt:lpstr>Boundaries Are Fixed And Rigid</vt:lpstr>
      <vt:lpstr>PowerPoint Presentation</vt:lpstr>
      <vt:lpstr>PowerPoint Presentation</vt:lpstr>
      <vt:lpstr>PowerPoint Presentation</vt:lpstr>
      <vt:lpstr>Boundaries Must Be Aggressively Enforced</vt:lpstr>
      <vt:lpstr>PowerPoint Presentation</vt:lpstr>
      <vt:lpstr>PowerPoint Presentation</vt:lpstr>
      <vt:lpstr>PowerPoint Presentation</vt:lpstr>
      <vt:lpstr>PowerPoint Presentation</vt:lpstr>
      <vt:lpstr>Boundaries Are Only Necessary In Problematic Relationships</vt:lpstr>
      <vt:lpstr>PowerPoint Presentation</vt:lpstr>
      <vt:lpstr>PowerPoint Presentation</vt:lpstr>
      <vt:lpstr>PowerPoint Presentation</vt:lpstr>
      <vt:lpstr>Saying “No” Means Setting A Boundary</vt:lpstr>
      <vt:lpstr>PowerPoint Presentation</vt:lpstr>
      <vt:lpstr>PowerPoint Presentation</vt:lpstr>
      <vt:lpstr>Boundaries Are Meant To Push People Away</vt:lpstr>
      <vt:lpstr>PowerPoint Presentation</vt:lpstr>
      <vt:lpstr>PowerPoint Presentation</vt:lpstr>
      <vt:lpstr>PowerPoint Presentation</vt:lpstr>
      <vt:lpstr>Boundaries Are Universal</vt:lpstr>
      <vt:lpstr>PowerPoint Presentation</vt:lpstr>
      <vt:lpstr>PowerPoint Presentation</vt:lpstr>
      <vt:lpstr>Boundaries Are Only Verbal</vt:lpstr>
      <vt:lpstr>PowerPoint Presentation</vt:lpstr>
      <vt:lpstr>Once Set, Boundaries Will Be Automatically Respected</vt:lpstr>
      <vt:lpstr>PowerPoint Presentation</vt:lpstr>
      <vt:lpstr>PowerPoint Presentation</vt:lpstr>
      <vt:lpstr>Embracing Boundaries As Tools For Growth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133</cp:revision>
  <dcterms:created xsi:type="dcterms:W3CDTF">2018-10-15T07:11:14Z</dcterms:created>
  <dcterms:modified xsi:type="dcterms:W3CDTF">2024-11-30T03:52:41Z</dcterms:modified>
</cp:coreProperties>
</file>